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2" r:id="rId3"/>
    <p:sldId id="328" r:id="rId4"/>
    <p:sldId id="330" r:id="rId5"/>
    <p:sldId id="33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3FDF41-4752-453E-A5C2-4318ACA04944}" v="21" dt="2021-10-18T01:36:26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채린" userId="1250b26413c18a69" providerId="LiveId" clId="{E83FDF41-4752-453E-A5C2-4318ACA04944}"/>
    <pc:docChg chg="undo custSel addSld modSld">
      <pc:chgData name="전 채린" userId="1250b26413c18a69" providerId="LiveId" clId="{E83FDF41-4752-453E-A5C2-4318ACA04944}" dt="2021-10-21T03:06:18.455" v="158" actId="20577"/>
      <pc:docMkLst>
        <pc:docMk/>
      </pc:docMkLst>
      <pc:sldChg chg="modSp mod">
        <pc:chgData name="전 채린" userId="1250b26413c18a69" providerId="LiveId" clId="{E83FDF41-4752-453E-A5C2-4318ACA04944}" dt="2021-10-18T00:42:18.823" v="40"/>
        <pc:sldMkLst>
          <pc:docMk/>
          <pc:sldMk cId="0" sldId="257"/>
        </pc:sldMkLst>
        <pc:spChg chg="mod">
          <ac:chgData name="전 채린" userId="1250b26413c18a69" providerId="LiveId" clId="{E83FDF41-4752-453E-A5C2-4318ACA04944}" dt="2021-10-18T00:42:18.823" v="40"/>
          <ac:spMkLst>
            <pc:docMk/>
            <pc:sldMk cId="0" sldId="257"/>
            <ac:spMk id="6" creationId="{00000000-0000-0000-0000-000000000000}"/>
          </ac:spMkLst>
        </pc:spChg>
      </pc:sldChg>
      <pc:sldChg chg="modSp mod">
        <pc:chgData name="전 채린" userId="1250b26413c18a69" providerId="LiveId" clId="{E83FDF41-4752-453E-A5C2-4318ACA04944}" dt="2021-10-21T03:06:18.455" v="158" actId="20577"/>
        <pc:sldMkLst>
          <pc:docMk/>
          <pc:sldMk cId="2743086340" sldId="322"/>
        </pc:sldMkLst>
        <pc:spChg chg="mod">
          <ac:chgData name="전 채린" userId="1250b26413c18a69" providerId="LiveId" clId="{E83FDF41-4752-453E-A5C2-4318ACA04944}" dt="2021-10-21T03:06:18.455" v="158" actId="20577"/>
          <ac:spMkLst>
            <pc:docMk/>
            <pc:sldMk cId="2743086340" sldId="322"/>
            <ac:spMk id="33" creationId="{00000000-0000-0000-0000-000000000000}"/>
          </ac:spMkLst>
        </pc:spChg>
      </pc:sldChg>
      <pc:sldChg chg="addSp modSp mod modAnim">
        <pc:chgData name="전 채린" userId="1250b26413c18a69" providerId="LiveId" clId="{E83FDF41-4752-453E-A5C2-4318ACA04944}" dt="2021-10-18T01:36:01.667" v="137" actId="14100"/>
        <pc:sldMkLst>
          <pc:docMk/>
          <pc:sldMk cId="919694383" sldId="328"/>
        </pc:sldMkLst>
        <pc:picChg chg="add mod">
          <ac:chgData name="전 채린" userId="1250b26413c18a69" providerId="LiveId" clId="{E83FDF41-4752-453E-A5C2-4318ACA04944}" dt="2021-10-18T01:36:01.667" v="137" actId="14100"/>
          <ac:picMkLst>
            <pc:docMk/>
            <pc:sldMk cId="919694383" sldId="328"/>
            <ac:picMk id="3" creationId="{5C913496-CC5E-481B-BA64-E68F92278AC0}"/>
          </ac:picMkLst>
        </pc:picChg>
      </pc:sldChg>
      <pc:sldChg chg="addSp modSp mod">
        <pc:chgData name="전 채린" userId="1250b26413c18a69" providerId="LiveId" clId="{E83FDF41-4752-453E-A5C2-4318ACA04944}" dt="2021-10-18T01:19:09.390" v="88"/>
        <pc:sldMkLst>
          <pc:docMk/>
          <pc:sldMk cId="1198193918" sldId="330"/>
        </pc:sldMkLst>
        <pc:spChg chg="mod">
          <ac:chgData name="전 채린" userId="1250b26413c18a69" providerId="LiveId" clId="{E83FDF41-4752-453E-A5C2-4318ACA04944}" dt="2021-10-18T00:45:16.703" v="58" actId="14100"/>
          <ac:spMkLst>
            <pc:docMk/>
            <pc:sldMk cId="1198193918" sldId="330"/>
            <ac:spMk id="34" creationId="{00000000-0000-0000-0000-000000000000}"/>
          </ac:spMkLst>
        </pc:spChg>
        <pc:spChg chg="add mod">
          <ac:chgData name="전 채린" userId="1250b26413c18a69" providerId="LiveId" clId="{E83FDF41-4752-453E-A5C2-4318ACA04944}" dt="2021-10-18T01:19:09.390" v="88"/>
          <ac:spMkLst>
            <pc:docMk/>
            <pc:sldMk cId="1198193918" sldId="330"/>
            <ac:spMk id="35" creationId="{77DAFA0B-64FC-4A2D-9A06-5154BCB1AA5A}"/>
          </ac:spMkLst>
        </pc:spChg>
      </pc:sldChg>
      <pc:sldChg chg="modSp add mod">
        <pc:chgData name="전 채린" userId="1250b26413c18a69" providerId="LiveId" clId="{E83FDF41-4752-453E-A5C2-4318ACA04944}" dt="2021-10-18T01:19:20.170" v="89"/>
        <pc:sldMkLst>
          <pc:docMk/>
          <pc:sldMk cId="2548653113" sldId="331"/>
        </pc:sldMkLst>
        <pc:spChg chg="mod">
          <ac:chgData name="전 채린" userId="1250b26413c18a69" providerId="LiveId" clId="{E83FDF41-4752-453E-A5C2-4318ACA04944}" dt="2021-10-18T01:19:20.170" v="89"/>
          <ac:spMkLst>
            <pc:docMk/>
            <pc:sldMk cId="2548653113" sldId="331"/>
            <ac:spMk id="34" creationId="{00000000-0000-0000-0000-000000000000}"/>
          </ac:spMkLst>
        </pc:spChg>
        <pc:spChg chg="mod">
          <ac:chgData name="전 채린" userId="1250b26413c18a69" providerId="LiveId" clId="{E83FDF41-4752-453E-A5C2-4318ACA04944}" dt="2021-10-18T00:46:25.268" v="68" actId="1036"/>
          <ac:spMkLst>
            <pc:docMk/>
            <pc:sldMk cId="2548653113" sldId="331"/>
            <ac:spMk id="35" creationId="{77DAFA0B-64FC-4A2D-9A06-5154BCB1AA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4043-E4A7-4AED-AF95-7630C9DA13A5}" type="datetimeFigureOut">
              <a:rPr lang="ko-KR" altLang="en-US" smtClean="0"/>
              <a:pPr/>
              <a:t>2021-10-21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B9A4A-FB84-4DFC-A2C5-A38D5D695F96}" type="slidenum">
              <a:rPr lang="ko-KR" altLang="en-US"/>
              <a:pPr/>
              <a:t>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24063" y="1916832"/>
            <a:ext cx="8135937" cy="677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800" b="1" dirty="0" err="1">
                <a:latin typeface="+mn-ea"/>
              </a:rPr>
              <a:t>IoT</a:t>
            </a:r>
            <a:r>
              <a:rPr lang="ko-KR" altLang="en-US" sz="3800" b="1" dirty="0">
                <a:latin typeface="+mn-ea"/>
              </a:rPr>
              <a:t>프로그래밍 </a:t>
            </a:r>
            <a:r>
              <a:rPr lang="en-US" altLang="ko-KR" sz="3800" b="1" dirty="0">
                <a:latin typeface="+mn-ea"/>
              </a:rPr>
              <a:t>7</a:t>
            </a:r>
            <a:r>
              <a:rPr lang="ko-KR" altLang="en-US" sz="3800" b="1" dirty="0">
                <a:latin typeface="+mn-ea"/>
              </a:rPr>
              <a:t>주차 과제</a:t>
            </a:r>
            <a:endParaRPr lang="en-US" altLang="ko-KR" sz="38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9536" y="3913892"/>
            <a:ext cx="813593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800" b="1" dirty="0">
                <a:latin typeface="+mn-ea"/>
              </a:rPr>
              <a:t>YA</a:t>
            </a:r>
            <a:r>
              <a:rPr lang="ko-KR" altLang="en-US" sz="2800" b="1" dirty="0">
                <a:latin typeface="+mn-ea"/>
              </a:rPr>
              <a:t>반  학번</a:t>
            </a:r>
            <a:r>
              <a:rPr lang="en-US" altLang="ko-KR" sz="2800" b="1" dirty="0">
                <a:latin typeface="+mn-ea"/>
              </a:rPr>
              <a:t>: 20202296     </a:t>
            </a:r>
            <a:r>
              <a:rPr lang="ko-KR" altLang="en-US" sz="2800" b="1" dirty="0">
                <a:latin typeface="+mn-ea"/>
              </a:rPr>
              <a:t>이름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전채린</a:t>
            </a:r>
            <a:endParaRPr lang="en-US" altLang="ko-KR" sz="2800" b="1" dirty="0"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2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263352" y="333376"/>
            <a:ext cx="115212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1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다음에 대한 해결 방법을 적으세요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3" name="TextBox 4"/>
          <p:cNvSpPr txBox="1">
            <a:spLocks noChangeArrowheads="1"/>
          </p:cNvSpPr>
          <p:nvPr/>
        </p:nvSpPr>
        <p:spPr bwMode="auto">
          <a:xfrm>
            <a:off x="1677231" y="1196752"/>
            <a:ext cx="8352158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457200" indent="-457200">
              <a:buAutoNum type="arabicParenR"/>
            </a:pPr>
            <a:r>
              <a:rPr lang="en-US" altLang="ko-KR" sz="2400" dirty="0"/>
              <a:t>ABOT</a:t>
            </a:r>
            <a:r>
              <a:rPr lang="ko-KR" altLang="en-US" sz="2400" dirty="0"/>
              <a:t>이 더 민감하게 하려면</a:t>
            </a:r>
            <a:r>
              <a:rPr lang="en-US" altLang="ko-KR" sz="2400" dirty="0"/>
              <a:t>?</a:t>
            </a:r>
          </a:p>
          <a:p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int(200.0 - 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ndShade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* 1500.0));</a:t>
            </a:r>
            <a:endParaRPr lang="en-US" altLang="ko-KR" sz="1600" dirty="0"/>
          </a:p>
          <a:p>
            <a:r>
              <a:rPr lang="en-US" altLang="ko-KR" sz="2400" dirty="0"/>
              <a:t>2) ABOT</a:t>
            </a:r>
            <a:r>
              <a:rPr lang="ko-KR" altLang="en-US" sz="2400" dirty="0"/>
              <a:t>이 덜 민감하게 하려면</a:t>
            </a:r>
            <a:r>
              <a:rPr lang="en-US" altLang="ko-KR" sz="2400" dirty="0"/>
              <a:t>? </a:t>
            </a:r>
          </a:p>
          <a:p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int(200.0 - 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ndShade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* 500.0));</a:t>
            </a:r>
            <a:endParaRPr lang="en-US" altLang="ko-KR" sz="1600" dirty="0"/>
          </a:p>
          <a:p>
            <a:r>
              <a:rPr lang="en-US" altLang="ko-KR" sz="2400" dirty="0"/>
              <a:t>3) ABOT</a:t>
            </a:r>
            <a:r>
              <a:rPr lang="ko-KR" altLang="en-US" sz="2400" dirty="0"/>
              <a:t>이 어둠을 쫓아가도록 하려면</a:t>
            </a:r>
            <a:r>
              <a:rPr lang="en-US" altLang="ko-KR" sz="2400" dirty="0"/>
              <a:t>?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if(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ndShade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&gt; 0.0) // Shade on right?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{ // Slow down right wheel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 int(200.0 - 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ndShade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* 10000.0));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constrain(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, -200, 200);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200; // Full speed left wheel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else // Shade on left?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{ // Slow down left wheel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int(200.0 + 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ndShade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* 1000.0));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constrain(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, -200, 200);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200; // Full speed right wheel</a:t>
            </a: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308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3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524001" y="333376"/>
            <a:ext cx="91805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밝은 빛을 쫓아가서 빛에서 멈추기 동작 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pic>
        <p:nvPicPr>
          <p:cNvPr id="3" name="IMG_1403">
            <a:hlinkClick r:id="" action="ppaction://media"/>
            <a:extLst>
              <a:ext uri="{FF2B5EF4-FFF2-40B4-BE49-F238E27FC236}">
                <a16:creationId xmlns:a16="http://schemas.microsoft.com/office/drawing/2014/main" id="{5C913496-CC5E-481B-BA64-E68F92278A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352" y="856596"/>
            <a:ext cx="11665296" cy="549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4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밝은 빛을 쫓아가서 빛에서 멈추기 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191345" y="1196752"/>
            <a:ext cx="5904655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/* Volts10 */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/* ABOT 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유도 스케치 실습과제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3 */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/*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* 1) ABOT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이 </a:t>
            </a:r>
            <a:r>
              <a:rPr kumimoji="0" lang="ko-KR" altLang="en-US" sz="1600" b="1" dirty="0" err="1">
                <a:solidFill>
                  <a:srgbClr val="0070C0"/>
                </a:solidFill>
                <a:latin typeface="+mn-lt"/>
              </a:rPr>
              <a:t>밝은쪽을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 쫓아가서 빛에서 멈추도록</a:t>
            </a:r>
          </a:p>
          <a:p>
            <a:pPr eaLnBrk="1" hangingPunct="1">
              <a:defRPr/>
            </a:pP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 *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#include &lt;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Servo.h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&gt; // Include servo library</a:t>
            </a:r>
          </a:p>
          <a:p>
            <a:pPr eaLnBrk="1" hangingPunct="1">
              <a:defRPr/>
            </a:pPr>
            <a:endParaRPr kumimoji="0" lang="en-US" altLang="ko-KR" sz="16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Servo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; // Declare left and right servos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Servo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;</a:t>
            </a:r>
          </a:p>
          <a:p>
            <a:pPr eaLnBrk="1" hangingPunct="1">
              <a:defRPr/>
            </a:pPr>
            <a:endParaRPr kumimoji="0" lang="en-US" altLang="ko-KR" sz="16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void setup() { // Built-in initialization block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tone(4, 3000, 1000); // Play tone for 1 second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delay(1000); // Delay to finish tone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servoLeft.attach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(13); // Attach left signal to pin 13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servoRight.attach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(12); // Attach right signal to pin 12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Serial.begin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(9600); // Set data rate to 9600 bps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}</a:t>
            </a:r>
            <a:endParaRPr lang="ko-KR" altLang="en-US" sz="1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77DAFA0B-64FC-4A2D-9A06-5154BCB1A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282" y="1196752"/>
            <a:ext cx="6012382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void loop() { // Main loop auto-repeats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float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tLeft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float(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rcTime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(8)); // Get left light &amp; make float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float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tRight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float(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rcTime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(6)); // Get right light &amp; make float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float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ndShade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; // Normalized differential shade 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ndShade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tRight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/(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tLeft+tRight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)-0.5; // Calculate it and subtract 0.5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int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; // Declare speed variables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if(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ndShade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&gt; 0.0) // Shade on right?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{ // Slow down left wheel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int(200.0 - 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ndShade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* 1000.0));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constrain(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, -200, 200);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= 200; // Full speed right wheel</a:t>
            </a:r>
          </a:p>
          <a:p>
            <a:pPr eaLnBrk="1" hangingPunct="1">
              <a:defRPr/>
            </a:pPr>
            <a:endParaRPr lang="en-US" altLang="ko-KR" sz="16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 if(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tLeft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&lt; 100) {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servoLeft.detach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(); // Stop servo signals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servoRight.detach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();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   }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198193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5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밝은 빛을 쫓아가서 빛에서 멈추기 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191345" y="1196752"/>
            <a:ext cx="5904655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else // Shade on left?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{ // Slow down right wheel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speedRight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=  int(200.0 + (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ndShade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* 10000.0));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speedRight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= constrain(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speedRight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, -200, 200);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speedLeft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= 200; // Full speed left wheel</a:t>
            </a:r>
          </a:p>
          <a:p>
            <a:pPr eaLnBrk="1" hangingPunct="1">
              <a:defRPr/>
            </a:pPr>
            <a:endParaRPr kumimoji="0" lang="en-US" altLang="ko-KR" sz="14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 if(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tRight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&lt; 100) {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servoLeft.detach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(); // Stop servo signals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servoRight.detach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();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  }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}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maneuver(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speedLeft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,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speedRight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, 20); // Set wheel speeds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// Display heading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Serial.println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("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tLeft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ndShade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tRight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");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Serial.print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tLeft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); // Display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tLeft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value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Serial.print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("  "); // Display spaces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Serial.print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ndShade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); // Display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ndShade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value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Serial.print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("  "); // Display more spaces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Serial.print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tRight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); // Display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tRight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value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Serial.println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("  "); // Add an extra newline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delay(1000); // 1 second delay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}</a:t>
            </a:r>
            <a:endParaRPr lang="ko-KR" altLang="en-US" sz="14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77DAFA0B-64FC-4A2D-9A06-5154BCB1A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282" y="976074"/>
            <a:ext cx="6012382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long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rcTime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(int pin) // returns decay time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{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pinMode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(pin, OUTPUT); // Charge capacitor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digitalWrite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(pin, HIGH); // by setting pin output-high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delay(5); // for 5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endParaRPr lang="en-US" altLang="ko-KR" sz="1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pinMode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(pin, INPUT); // Set pin to input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digitalWrite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(pin, LOW); // with no pullup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long time = micros(); // Mark the time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while(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digitalRead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(pin)); // Wait for voltage &lt; threshold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time = micros() - time; // Calculate decay time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return time; // Return decay time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</a:p>
          <a:p>
            <a:pPr eaLnBrk="1" hangingPunct="1">
              <a:defRPr/>
            </a:pPr>
            <a:endParaRPr lang="en-US" altLang="ko-KR" sz="1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// maneuver function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void maneuver(int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, int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, int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msTime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{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servoLeft.writeMicroseconds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(1500 +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); // Set left servo speed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servoRight.writeMicroseconds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(1500 -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); // Set right servo speed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if(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msTime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== -1) // if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msTime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= -1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{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servoLeft.detach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(); // Stop servo signals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servoRight.detach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();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}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delay(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msTime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); // Delay for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msTime</a:t>
            </a:r>
            <a:endParaRPr lang="en-US" altLang="ko-KR" sz="1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865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842</Words>
  <Application>Microsoft Office PowerPoint</Application>
  <PresentationFormat>와이드스크린</PresentationFormat>
  <Paragraphs>111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Hoon ki Kim</dc:creator>
  <cp:lastModifiedBy>전 채린</cp:lastModifiedBy>
  <cp:revision>97</cp:revision>
  <dcterms:created xsi:type="dcterms:W3CDTF">2016-03-11T09:06:07Z</dcterms:created>
  <dcterms:modified xsi:type="dcterms:W3CDTF">2021-10-21T03:06:27Z</dcterms:modified>
</cp:coreProperties>
</file>